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and Petroleum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736" y="1576388"/>
            <a:ext cx="4497477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 Classification of Resourc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2247"/>
            <a:ext cx="8305800" cy="64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s://2.bp.blogspot.com/-CkdLIPlnq8I/WhWSWSW6MMI/AAAAAAAAGAk/LMKeLjbhG10iHdS6zG7KiSNxuRRiI2O7QCLcBGAs/s1600/fossil_fuel_fo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solidFill>
                  <a:srgbClr val="FF0000"/>
                </a:solidFill>
              </a:rPr>
              <a:t>What </a:t>
            </a:r>
            <a:r>
              <a:rPr lang="en-US" sz="7300" dirty="0" smtClean="0">
                <a:solidFill>
                  <a:srgbClr val="FF0000"/>
                </a:solidFill>
              </a:rPr>
              <a:t>are fuels?</a:t>
            </a:r>
            <a:br>
              <a:rPr lang="en-US" sz="7300" dirty="0" smtClean="0">
                <a:solidFill>
                  <a:srgbClr val="FF0000"/>
                </a:solidFill>
              </a:rPr>
            </a:b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fuel is any substance that </a:t>
            </a:r>
            <a:r>
              <a:rPr lang="en-US" b="1" dirty="0" smtClean="0">
                <a:solidFill>
                  <a:srgbClr val="0070C0"/>
                </a:solidFill>
              </a:rPr>
              <a:t>releases large amounts of energy in the form of heat and light when it is burned</a:t>
            </a:r>
            <a:r>
              <a:rPr lang="en-US" dirty="0" smtClean="0"/>
              <a:t>. For example, coal and petroleum are fuels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Coal, Petroleum and Natural Gas are exhaustible natural resources. They are fossil fuels.</a:t>
            </a:r>
          </a:p>
          <a:p>
            <a:r>
              <a:rPr lang="en-US" dirty="0" smtClean="0"/>
              <a:t>Fossil fuels are fuels that are formed by fossils (or dead remains) of living organisms.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Solid Fuels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199"/>
          </a:xfrm>
        </p:spPr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 smtClean="0"/>
              <a:t>fuels exist in a solid state at room temperature</a:t>
            </a:r>
          </a:p>
          <a:p>
            <a:r>
              <a:rPr lang="en-US" dirty="0" smtClean="0"/>
              <a:t>For example, coal, firewood, animal dung cakes, charcoal, </a:t>
            </a:r>
            <a:r>
              <a:rPr lang="en-US" dirty="0" smtClean="0"/>
              <a:t>coke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05200"/>
            <a:ext cx="51316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Liquid </a:t>
            </a:r>
            <a:r>
              <a:rPr lang="en-US" sz="6000" dirty="0" smtClean="0">
                <a:solidFill>
                  <a:srgbClr val="FF0000"/>
                </a:solidFill>
              </a:rPr>
              <a:t>Fuels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1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These </a:t>
            </a:r>
            <a:r>
              <a:rPr lang="en-US" sz="2800" dirty="0" smtClean="0"/>
              <a:t>are volatile liquids that produce </a:t>
            </a:r>
            <a:r>
              <a:rPr lang="en-US" sz="2800" dirty="0" err="1" smtClean="0"/>
              <a:t>vapour</a:t>
            </a:r>
            <a:r>
              <a:rPr lang="en-US" sz="2800" dirty="0" smtClean="0"/>
              <a:t> which burns and produces energy</a:t>
            </a:r>
          </a:p>
          <a:p>
            <a:r>
              <a:rPr lang="en-US" sz="2800" dirty="0" smtClean="0"/>
              <a:t>For example, petrol, diesel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kerosene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733800" cy="38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Gaseous </a:t>
            </a:r>
            <a:r>
              <a:rPr lang="en-US" sz="5400" dirty="0" smtClean="0">
                <a:solidFill>
                  <a:srgbClr val="FF0000"/>
                </a:solidFill>
              </a:rPr>
              <a:t>Fuels</a:t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780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These </a:t>
            </a:r>
            <a:r>
              <a:rPr lang="en-US" sz="2800" dirty="0" smtClean="0"/>
              <a:t>are the fuels that exist in the form of a gas or as a mixture of different gaseous fuels.</a:t>
            </a:r>
          </a:p>
          <a:p>
            <a:r>
              <a:rPr lang="en-US" sz="2800" dirty="0" smtClean="0"/>
              <a:t>For example, natural gas, biogas, CNG, coal gas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4495800" cy="37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do we need fossil fuels?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400" b="1" dirty="0" smtClean="0">
                <a:solidFill>
                  <a:srgbClr val="FF0000"/>
                </a:solidFill>
              </a:rPr>
              <a:t>Transportation</a:t>
            </a:r>
            <a:r>
              <a:rPr lang="en-US" sz="3400" dirty="0" smtClean="0">
                <a:solidFill>
                  <a:srgbClr val="FF0000"/>
                </a:solidFill>
              </a:rPr>
              <a:t>:</a:t>
            </a:r>
            <a:r>
              <a:rPr lang="en-US" sz="3400" dirty="0" smtClean="0"/>
              <a:t> fuels are used to run different vehicles such as cars, trucks, motorcycles, trains, airplanes etc.</a:t>
            </a:r>
          </a:p>
          <a:p>
            <a:pPr lvl="0"/>
            <a:r>
              <a:rPr lang="en-US" sz="3400" b="1" dirty="0" smtClean="0">
                <a:solidFill>
                  <a:srgbClr val="FF0000"/>
                </a:solidFill>
              </a:rPr>
              <a:t>Cooking</a:t>
            </a:r>
            <a:r>
              <a:rPr lang="en-US" sz="3400" dirty="0" smtClean="0"/>
              <a:t>: fuels are needed for cooking. For instance, LPG is used in urban areas while firewood, coal and cattle dung is used in rural areas.</a:t>
            </a:r>
          </a:p>
          <a:p>
            <a:pPr lvl="0"/>
            <a:r>
              <a:rPr lang="en-US" sz="3400" b="1" dirty="0" smtClean="0">
                <a:solidFill>
                  <a:srgbClr val="FF0000"/>
                </a:solidFill>
              </a:rPr>
              <a:t>Heating</a:t>
            </a:r>
            <a:r>
              <a:rPr lang="en-US" sz="3400" dirty="0" smtClean="0"/>
              <a:t>: fuel is also used to generate heat</a:t>
            </a:r>
          </a:p>
          <a:p>
            <a:pPr lvl="0"/>
            <a:r>
              <a:rPr lang="en-US" sz="3400" b="1" dirty="0" smtClean="0">
                <a:solidFill>
                  <a:srgbClr val="FF0000"/>
                </a:solidFill>
              </a:rPr>
              <a:t>Electricity production</a:t>
            </a:r>
            <a:r>
              <a:rPr lang="en-US" sz="3400" b="1" dirty="0" smtClean="0"/>
              <a:t>:</a:t>
            </a:r>
            <a:r>
              <a:rPr lang="en-US" sz="3400" dirty="0" smtClean="0"/>
              <a:t> different fuels such as coal, petrol, natural gas and diesel are used to generate electricity in power plants</a:t>
            </a:r>
          </a:p>
          <a:p>
            <a:pPr lvl="0"/>
            <a:r>
              <a:rPr lang="en-US" sz="3400" b="1" dirty="0" smtClean="0">
                <a:solidFill>
                  <a:srgbClr val="FF0000"/>
                </a:solidFill>
              </a:rPr>
              <a:t>Industrial usage</a:t>
            </a:r>
            <a:r>
              <a:rPr lang="en-US" sz="3400" dirty="0" smtClean="0"/>
              <a:t>: many industries use fuels for different purposes such as producing electricity, running their machinery and heating</a:t>
            </a:r>
          </a:p>
          <a:p>
            <a:pPr lvl="0"/>
            <a:r>
              <a:rPr lang="en-US" sz="3400" b="1" dirty="0" smtClean="0">
                <a:solidFill>
                  <a:srgbClr val="FF0000"/>
                </a:solidFill>
              </a:rPr>
              <a:t>Rockets and other space vehicles</a:t>
            </a:r>
            <a:r>
              <a:rPr lang="en-US" sz="3400" dirty="0" smtClean="0"/>
              <a:t>: fuels called propellants are used in rockets that help in launching the space vehicles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Characteristics </a:t>
            </a:r>
            <a:r>
              <a:rPr lang="en-US" dirty="0" smtClean="0">
                <a:solidFill>
                  <a:srgbClr val="FF0000"/>
                </a:solidFill>
              </a:rPr>
              <a:t>of a good </a:t>
            </a:r>
            <a:r>
              <a:rPr lang="en-US" dirty="0" smtClean="0">
                <a:solidFill>
                  <a:srgbClr val="FF0000"/>
                </a:solidFill>
              </a:rPr>
              <a:t>fuel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characteristics of good fuel are:</a:t>
            </a:r>
          </a:p>
          <a:p>
            <a:pPr lvl="0"/>
            <a:r>
              <a:rPr lang="en-US" dirty="0" smtClean="0"/>
              <a:t>It should be economical.</a:t>
            </a:r>
          </a:p>
          <a:p>
            <a:pPr lvl="0"/>
            <a:r>
              <a:rPr lang="en-US" dirty="0" smtClean="0"/>
              <a:t>It should be available easily</a:t>
            </a:r>
          </a:p>
          <a:p>
            <a:pPr lvl="0"/>
            <a:r>
              <a:rPr lang="en-US" dirty="0" smtClean="0"/>
              <a:t>It should not emit poisonous gases on burning</a:t>
            </a:r>
          </a:p>
          <a:p>
            <a:pPr lvl="0"/>
            <a:r>
              <a:rPr lang="en-US" dirty="0" smtClean="0"/>
              <a:t>It should produce large amounts of heat with respect to its mass (it should have a high calorific value)</a:t>
            </a:r>
          </a:p>
          <a:p>
            <a:pPr lvl="0"/>
            <a:r>
              <a:rPr lang="en-US" dirty="0" smtClean="0"/>
              <a:t>It should be easy to transport and handle</a:t>
            </a:r>
          </a:p>
          <a:p>
            <a:pPr lvl="0"/>
            <a:r>
              <a:rPr lang="en-US" dirty="0" smtClean="0"/>
              <a:t>It should not produce a bad </a:t>
            </a:r>
            <a:r>
              <a:rPr lang="en-US" dirty="0" err="1" smtClean="0"/>
              <a:t>odour</a:t>
            </a:r>
            <a:endParaRPr lang="en-US" dirty="0" smtClean="0"/>
          </a:p>
          <a:p>
            <a:pPr lvl="0"/>
            <a:r>
              <a:rPr lang="en-US" dirty="0" smtClean="0"/>
              <a:t>It should be clean and should not produce many ashes</a:t>
            </a:r>
          </a:p>
          <a:p>
            <a:pPr lvl="0"/>
            <a:r>
              <a:rPr lang="en-US" dirty="0" smtClean="0"/>
              <a:t>It should not ignite easily at room temperature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</TotalTime>
  <Words>304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Coal and Petroleum</vt:lpstr>
      <vt:lpstr>Slide 2</vt:lpstr>
      <vt:lpstr>Slide 3</vt:lpstr>
      <vt:lpstr> What are fuels? </vt:lpstr>
      <vt:lpstr>Solid Fuels </vt:lpstr>
      <vt:lpstr> Liquid Fuels </vt:lpstr>
      <vt:lpstr> Gaseous Fuels </vt:lpstr>
      <vt:lpstr>Why do we need fossil fuels? </vt:lpstr>
      <vt:lpstr>Characteristics of a good fuel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and Petroleum</dc:title>
  <dc:creator>HODEIE</dc:creator>
  <cp:lastModifiedBy>HOD CSE</cp:lastModifiedBy>
  <cp:revision>3</cp:revision>
  <dcterms:created xsi:type="dcterms:W3CDTF">2006-08-16T00:00:00Z</dcterms:created>
  <dcterms:modified xsi:type="dcterms:W3CDTF">2020-05-12T08:30:42Z</dcterms:modified>
</cp:coreProperties>
</file>